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4" r:id="rId6"/>
    <p:sldId id="266" r:id="rId7"/>
    <p:sldId id="265" r:id="rId8"/>
    <p:sldId id="258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7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0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5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3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1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60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7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2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8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7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AB4CA3-0124-4D67-9E31-B4787522514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9F7F2-EC61-4856-93F1-DFC730C4A1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agnosticointegral.agenciaeducacion.cl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67" y="679270"/>
            <a:ext cx="7507843" cy="55386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7827" y="1047938"/>
            <a:ext cx="364453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COLEGIO </a:t>
            </a:r>
          </a:p>
          <a:p>
            <a:pPr lvl="0" algn="ctr"/>
            <a:r>
              <a:rPr lang="es-E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VALENTIN LETELIER</a:t>
            </a:r>
          </a:p>
          <a:p>
            <a:pPr lvl="0" algn="ctr"/>
            <a:endParaRPr lang="es-E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032" y="2378326"/>
            <a:ext cx="1050127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4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221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Paso 3: Ingresar a plataforma de aplicación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048" t="3125" r="1475" b="8661"/>
          <a:stretch/>
        </p:blipFill>
        <p:spPr>
          <a:xfrm>
            <a:off x="1619793" y="1714349"/>
            <a:ext cx="8688975" cy="45135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753597" y="3819462"/>
            <a:ext cx="212053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Ingresa tu </a:t>
            </a:r>
            <a:r>
              <a:rPr lang="es-ES" dirty="0" err="1" smtClean="0"/>
              <a:t>rut</a:t>
            </a:r>
            <a:r>
              <a:rPr lang="es-ES" dirty="0" smtClean="0"/>
              <a:t> 11111111-1</a:t>
            </a:r>
            <a:endParaRPr lang="en-US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8175168" y="4193176"/>
            <a:ext cx="15784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8425544" y="4752896"/>
            <a:ext cx="1328054" cy="21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753598" y="4509382"/>
            <a:ext cx="212053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Ingresa la contraseña: </a:t>
            </a:r>
          </a:p>
          <a:p>
            <a:r>
              <a:rPr lang="es-ES" dirty="0" smtClean="0"/>
              <a:t>valentin2021</a:t>
            </a:r>
            <a:endParaRPr lang="en-US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7430584" y="5155713"/>
            <a:ext cx="15245" cy="539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871063" y="5865223"/>
            <a:ext cx="1018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ingresar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077" y="263675"/>
            <a:ext cx="10317478" cy="130386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Acceder a rendir evaluaciones acorde a calendario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57" t="4196" r="6595" b="6518"/>
          <a:stretch/>
        </p:blipFill>
        <p:spPr>
          <a:xfrm>
            <a:off x="2202181" y="1567543"/>
            <a:ext cx="8124571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099197" y="1867988"/>
            <a:ext cx="5993606" cy="44859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564121"/>
            <a:ext cx="9601196" cy="1303867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Instrucciones para rendir cuestionario Socioemocional de 3° Básico a 4 medio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31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75124" y="715004"/>
            <a:ext cx="7125630" cy="5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92689" y="720674"/>
            <a:ext cx="7961653" cy="58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5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65227" y="662624"/>
            <a:ext cx="7857150" cy="55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94750"/>
            <a:ext cx="9601196" cy="70297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Instrucciones para rendir evaluaciones de Lectura y Matemática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3259341" y="1261094"/>
            <a:ext cx="6790195" cy="48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1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57558" y="687986"/>
            <a:ext cx="7661207" cy="55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00803" y="808608"/>
            <a:ext cx="8196785" cy="53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59057" y="533523"/>
            <a:ext cx="8373911" cy="57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3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Estimados apoderados (as):</a:t>
            </a:r>
          </a:p>
          <a:p>
            <a:pPr marL="0" indent="0">
              <a:buNone/>
            </a:pPr>
            <a:r>
              <a:rPr lang="es-ES" dirty="0" smtClean="0"/>
              <a:t>Junto con saludarles, informamos que durante la semana del 22 de marzo, se aplicarán los instrumentos entregados por la Agencia de Calidad: Diagnóstico Integral de Aprendizaje a nuestros y nuestras estudiantes, con el objetivo de evaluar los aprendizajes socioemocionales de los estudiantes que son fundamentales para su desarrollo personal, y  los aprendizajes en Lectura y Matemática. </a:t>
            </a:r>
          </a:p>
          <a:p>
            <a:pPr marL="0" indent="0">
              <a:buNone/>
            </a:pPr>
            <a:r>
              <a:rPr lang="es-ES" dirty="0" smtClean="0"/>
              <a:t>Solicitamos su apoyo para apoyar y monitorear que su hijo (a) ingrese  en los horarios establecidos a rendir las evaluaciones, siguiendo los siguientes pasos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25872" y="722010"/>
            <a:ext cx="8392893" cy="54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36710" y="668930"/>
            <a:ext cx="8686559" cy="54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41214" y="671609"/>
            <a:ext cx="7955037" cy="56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1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67618" y="589981"/>
            <a:ext cx="7733135" cy="56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38488" y="629999"/>
            <a:ext cx="7465431" cy="55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4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cho Éxito Happy Dots Banner – PARTYLAND MONTERR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9" b="33211"/>
          <a:stretch/>
        </p:blipFill>
        <p:spPr bwMode="auto">
          <a:xfrm>
            <a:off x="1344294" y="2063929"/>
            <a:ext cx="9525000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8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Indicaciones Generales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1- Realizar evaluaciones de acuerdo al  horario establecido por nuestro colegio-</a:t>
            </a:r>
          </a:p>
          <a:p>
            <a:r>
              <a:rPr lang="es-ES" dirty="0" smtClean="0"/>
              <a:t>2- Cuando rindas la evaluación debes estar en un lugar tranquilo, sin distracciones.</a:t>
            </a:r>
          </a:p>
          <a:p>
            <a:r>
              <a:rPr lang="es-ES" dirty="0" smtClean="0"/>
              <a:t> Sigue las instrucciones para rendir las evaluaciones</a:t>
            </a:r>
          </a:p>
          <a:p>
            <a:r>
              <a:rPr lang="es-ES" dirty="0" smtClean="0"/>
              <a:t>Responde el instrumento con responsabilidad y veracidad, para que la información sea fidedigna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2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Calendario de Evaluaciones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02731"/>
              </p:ext>
            </p:extLst>
          </p:nvPr>
        </p:nvGraphicFramePr>
        <p:xfrm>
          <a:off x="1295402" y="2139451"/>
          <a:ext cx="10121535" cy="371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41">
                  <a:extLst>
                    <a:ext uri="{9D8B030D-6E8A-4147-A177-3AD203B41FA5}">
                      <a16:colId xmlns:a16="http://schemas.microsoft.com/office/drawing/2014/main" val="1279394205"/>
                    </a:ext>
                  </a:extLst>
                </a:gridCol>
                <a:gridCol w="4067736">
                  <a:extLst>
                    <a:ext uri="{9D8B030D-6E8A-4147-A177-3AD203B41FA5}">
                      <a16:colId xmlns:a16="http://schemas.microsoft.com/office/drawing/2014/main" val="3942193334"/>
                    </a:ext>
                  </a:extLst>
                </a:gridCol>
                <a:gridCol w="3952858">
                  <a:extLst>
                    <a:ext uri="{9D8B030D-6E8A-4147-A177-3AD203B41FA5}">
                      <a16:colId xmlns:a16="http://schemas.microsoft.com/office/drawing/2014/main" val="1677714781"/>
                    </a:ext>
                  </a:extLst>
                </a:gridCol>
              </a:tblGrid>
              <a:tr h="410567">
                <a:tc>
                  <a:txBody>
                    <a:bodyPr/>
                    <a:lstStyle/>
                    <a:p>
                      <a:r>
                        <a:rPr lang="es-ES" dirty="0" smtClean="0"/>
                        <a:t>cursos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Evaluación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Aplicación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86756"/>
                  </a:ext>
                </a:extLst>
              </a:tr>
              <a:tr h="410567">
                <a:tc>
                  <a:txBody>
                    <a:bodyPr/>
                    <a:lstStyle/>
                    <a:p>
                      <a:r>
                        <a:rPr lang="es-ES" dirty="0" smtClean="0"/>
                        <a:t>4 Básico a 4 Medio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Cuestionario Socioemocional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23 de marzo 14:00</a:t>
                      </a:r>
                      <a:r>
                        <a:rPr lang="es-ES" baseline="0" dirty="0" smtClean="0"/>
                        <a:t> a 22:00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19043"/>
                  </a:ext>
                </a:extLst>
              </a:tr>
              <a:tr h="410567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 1° a 3° Básico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Diagnostico Interactivo Socioemocional</a:t>
                      </a:r>
                    </a:p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Básico</a:t>
                      </a:r>
                      <a:r>
                        <a:rPr lang="es-ES" baseline="0" dirty="0" smtClean="0"/>
                        <a:t> Jueves 25 de marzo 12:30</a:t>
                      </a:r>
                    </a:p>
                    <a:p>
                      <a:r>
                        <a:rPr lang="es-ES" baseline="0" dirty="0" smtClean="0"/>
                        <a:t>2 Básico Miércoles 24 de Marzo 11:20</a:t>
                      </a:r>
                    </a:p>
                    <a:p>
                      <a:r>
                        <a:rPr lang="es-ES" baseline="0" dirty="0" smtClean="0"/>
                        <a:t>3 Básico Lunes 22 de marzo 11:20</a:t>
                      </a:r>
                    </a:p>
                    <a:p>
                      <a:r>
                        <a:rPr lang="es-ES" b="1" u="sng" baseline="0" dirty="0" smtClean="0"/>
                        <a:t>Clase de orientación, Plataforma </a:t>
                      </a:r>
                      <a:r>
                        <a:rPr lang="es-ES" b="1" u="sng" baseline="0" dirty="0" err="1" smtClean="0"/>
                        <a:t>Redcollege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32289"/>
                  </a:ext>
                </a:extLst>
              </a:tr>
              <a:tr h="715696">
                <a:tc>
                  <a:txBody>
                    <a:bodyPr/>
                    <a:lstStyle/>
                    <a:p>
                      <a:r>
                        <a:rPr lang="es-ES" dirty="0" smtClean="0"/>
                        <a:t>2 Básico a 3 Medio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Prueba de Lectura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 de Marzo 14:00 a 22:00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08869"/>
                  </a:ext>
                </a:extLst>
              </a:tr>
              <a:tr h="715696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r>
                        <a:rPr lang="es-ES" baseline="0" dirty="0" smtClean="0"/>
                        <a:t> Básico a </a:t>
                      </a:r>
                      <a:r>
                        <a:rPr lang="es-ES" baseline="0" dirty="0" smtClean="0"/>
                        <a:t>3 </a:t>
                      </a:r>
                      <a:r>
                        <a:rPr lang="es-ES" baseline="0" dirty="0" smtClean="0"/>
                        <a:t>medio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Prueba de Matemática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de marzo 14:00</a:t>
                      </a:r>
                      <a:r>
                        <a:rPr lang="es-ES" baseline="0" dirty="0" smtClean="0"/>
                        <a:t> a 22:00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29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Plataformas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106822"/>
              </p:ext>
            </p:extLst>
          </p:nvPr>
        </p:nvGraphicFramePr>
        <p:xfrm>
          <a:off x="1295400" y="2557463"/>
          <a:ext cx="1023910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034">
                  <a:extLst>
                    <a:ext uri="{9D8B030D-6E8A-4147-A177-3AD203B41FA5}">
                      <a16:colId xmlns:a16="http://schemas.microsoft.com/office/drawing/2014/main" val="207173769"/>
                    </a:ext>
                  </a:extLst>
                </a:gridCol>
                <a:gridCol w="2410823">
                  <a:extLst>
                    <a:ext uri="{9D8B030D-6E8A-4147-A177-3AD203B41FA5}">
                      <a16:colId xmlns:a16="http://schemas.microsoft.com/office/drawing/2014/main" val="3718793683"/>
                    </a:ext>
                  </a:extLst>
                </a:gridCol>
                <a:gridCol w="4415245">
                  <a:extLst>
                    <a:ext uri="{9D8B030D-6E8A-4147-A177-3AD203B41FA5}">
                      <a16:colId xmlns:a16="http://schemas.microsoft.com/office/drawing/2014/main" val="153817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Evaluación Diagnostico</a:t>
                      </a:r>
                      <a:r>
                        <a:rPr lang="es-ES" baseline="0" dirty="0" smtClean="0"/>
                        <a:t> Interactivo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Curso</a:t>
                      </a:r>
                      <a:r>
                        <a:rPr lang="es-E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Plataforma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Evaluación</a:t>
                      </a:r>
                      <a:r>
                        <a:rPr lang="es-ES" baseline="0" dirty="0" smtClean="0"/>
                        <a:t> Diagnósticos Interactivo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r>
                        <a:rPr lang="es-ES" baseline="0" dirty="0" smtClean="0"/>
                        <a:t> Básico</a:t>
                      </a:r>
                    </a:p>
                    <a:p>
                      <a:r>
                        <a:rPr lang="es-ES" baseline="0" dirty="0" smtClean="0"/>
                        <a:t>2 Básico</a:t>
                      </a:r>
                    </a:p>
                    <a:p>
                      <a:r>
                        <a:rPr lang="es-ES" baseline="0" dirty="0" smtClean="0"/>
                        <a:t>3 Básico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redcollege.net</a:t>
                      </a:r>
                    </a:p>
                    <a:p>
                      <a:r>
                        <a:rPr lang="es-ES" baseline="0" dirty="0" smtClean="0"/>
                        <a:t>En estos cursos la evaluación Diagnóstico Interactivo, se realizará en la clase </a:t>
                      </a:r>
                      <a:r>
                        <a:rPr lang="es-ES" baseline="0" dirty="0" smtClean="0"/>
                        <a:t>de Orientación acorde a calendario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3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Cuestionario</a:t>
                      </a:r>
                      <a:r>
                        <a:rPr lang="es-ES" baseline="0" dirty="0" smtClean="0"/>
                        <a:t> Socioemocional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</a:t>
                      </a:r>
                      <a:r>
                        <a:rPr lang="es-ES" baseline="0" dirty="0" smtClean="0"/>
                        <a:t> 4° Básico a 4 Medio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https://diagnosticointegral.agenciaeducacion.cl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6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Lectura</a:t>
                      </a:r>
                      <a:r>
                        <a:rPr lang="es-E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 2° Básico a 3 Medio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https://diagnosticointegral.agenciaeducacion.cl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Matemática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 3° Básico</a:t>
                      </a:r>
                      <a:r>
                        <a:rPr lang="es-ES" baseline="0" dirty="0" smtClean="0"/>
                        <a:t> a 3 Medio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https://diagnosticointegral.agenciaeducacion.cl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3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26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Pasos para acceder a plataforma </a:t>
            </a:r>
            <a:r>
              <a:rPr lang="es-ES" sz="3600" dirty="0" err="1"/>
              <a:t>R</a:t>
            </a:r>
            <a:r>
              <a:rPr lang="es-ES" sz="3600" dirty="0" err="1" smtClean="0"/>
              <a:t>edcollege</a:t>
            </a:r>
            <a:r>
              <a:rPr lang="es-ES" sz="3600" dirty="0" smtClean="0"/>
              <a:t>.</a:t>
            </a:r>
            <a:br>
              <a:rPr lang="es-ES" sz="3600" dirty="0" smtClean="0"/>
            </a:br>
            <a:r>
              <a:rPr lang="es-ES" sz="3600" dirty="0" smtClean="0"/>
              <a:t>Diagnóstico Interactivo Emocional  de 1° a 3° Básico</a:t>
            </a:r>
            <a:endParaRPr lang="en-US" sz="3600" dirty="0"/>
          </a:p>
        </p:txBody>
      </p:sp>
      <p:pic>
        <p:nvPicPr>
          <p:cNvPr id="4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19217" y="2285999"/>
            <a:ext cx="24376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Pincha en el icono</a:t>
            </a:r>
          </a:p>
          <a:p>
            <a:r>
              <a:rPr lang="es-CL" dirty="0" smtClean="0"/>
              <a:t>Acceso Estudiantes</a:t>
            </a:r>
            <a:endParaRPr lang="es-CL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518367" y="2795451"/>
            <a:ext cx="1800850" cy="838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9405257" y="3331029"/>
            <a:ext cx="1491341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Ya en tu perfil, ingresar a la clase de Orientación:</a:t>
            </a:r>
          </a:p>
          <a:p>
            <a:r>
              <a:rPr lang="es-ES" dirty="0" smtClean="0"/>
              <a:t>Diagnostico Interactivo Emocional, acorde a la fecha programada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Pasos para acceder a plataforma </a:t>
            </a:r>
            <a:r>
              <a:rPr lang="es-ES" dirty="0" smtClean="0"/>
              <a:t>diagnóstico Integral Agencia de Calidad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Para </a:t>
            </a:r>
            <a:r>
              <a:rPr lang="es-ES" dirty="0" smtClean="0"/>
              <a:t>acceder </a:t>
            </a:r>
            <a:r>
              <a:rPr lang="es-ES" dirty="0"/>
              <a:t>a plataforma: </a:t>
            </a:r>
            <a:r>
              <a:rPr lang="es-ES" sz="4000" dirty="0">
                <a:hlinkClick r:id="rId2"/>
              </a:rPr>
              <a:t>https://</a:t>
            </a:r>
            <a:r>
              <a:rPr lang="es-ES" sz="4000" dirty="0" smtClean="0">
                <a:hlinkClick r:id="rId2"/>
              </a:rPr>
              <a:t>diagnosticointegral.agenciaeducacion.cl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seguir los siguientes pasos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0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Paso 1  : ingresar a sitio: </a:t>
            </a:r>
            <a:r>
              <a:rPr lang="es-ES" sz="2700" dirty="0"/>
              <a:t>https://diagnosticointegral.agenciaeducacion.cl</a:t>
            </a:r>
            <a:r>
              <a:rPr lang="es-ES" dirty="0"/>
              <a:t>/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4732" b="7589"/>
          <a:stretch/>
        </p:blipFill>
        <p:spPr>
          <a:xfrm>
            <a:off x="1445375" y="1815737"/>
            <a:ext cx="9301250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 2: Acceder a plataforma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375" b="6696"/>
          <a:stretch/>
        </p:blipFill>
        <p:spPr>
          <a:xfrm>
            <a:off x="2704012" y="2534195"/>
            <a:ext cx="7158746" cy="357922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8804366" y="2677886"/>
            <a:ext cx="1058392" cy="535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9862758" y="2475411"/>
            <a:ext cx="1384663" cy="4049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Haz clic 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402</Words>
  <Application>Microsoft Office PowerPoint</Application>
  <PresentationFormat>Panorámica</PresentationFormat>
  <Paragraphs>66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Garamond</vt:lpstr>
      <vt:lpstr>Trebuchet MS</vt:lpstr>
      <vt:lpstr>Orgánico</vt:lpstr>
      <vt:lpstr>Presentación de PowerPoint</vt:lpstr>
      <vt:lpstr>Presentación </vt:lpstr>
      <vt:lpstr>Indicaciones Generales</vt:lpstr>
      <vt:lpstr>Calendario de Evaluaciones</vt:lpstr>
      <vt:lpstr>Plataformas</vt:lpstr>
      <vt:lpstr>Pasos para acceder a plataforma Redcollege. Diagnóstico Interactivo Emocional  de 1° a 3° Básico</vt:lpstr>
      <vt:lpstr>     Pasos para acceder a plataforma diagnóstico Integral Agencia de Calidad  Para acceder a plataforma: https://diagnosticointegral.agenciaeducacion.cl seguir los siguientes pasos</vt:lpstr>
      <vt:lpstr>Paso 1  : ingresar a sitio: https://diagnosticointegral.agenciaeducacion.cl/</vt:lpstr>
      <vt:lpstr>Paso 2: Acceder a plataforma </vt:lpstr>
      <vt:lpstr>Paso 3: Ingresar a plataforma de aplicación</vt:lpstr>
      <vt:lpstr>Acceder a rendir evaluaciones acorde a calendario</vt:lpstr>
      <vt:lpstr>Instrucciones para rendir cuestionario Socioemocional de 3° Básico a 4 medio</vt:lpstr>
      <vt:lpstr>Presentación de PowerPoint</vt:lpstr>
      <vt:lpstr>Presentación de PowerPoint</vt:lpstr>
      <vt:lpstr>Presentación de PowerPoint</vt:lpstr>
      <vt:lpstr>Instrucciones para rendir evaluaciones de Lectura y Matemática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Claudia</cp:lastModifiedBy>
  <cp:revision>13</cp:revision>
  <dcterms:created xsi:type="dcterms:W3CDTF">2021-03-15T03:27:07Z</dcterms:created>
  <dcterms:modified xsi:type="dcterms:W3CDTF">2021-03-23T16:57:54Z</dcterms:modified>
</cp:coreProperties>
</file>